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7" autoAdjust="0"/>
    <p:restoredTop sz="94660"/>
  </p:normalViewPr>
  <p:slideViewPr>
    <p:cSldViewPr>
      <p:cViewPr>
        <p:scale>
          <a:sx n="110" d="100"/>
          <a:sy n="110" d="100"/>
        </p:scale>
        <p:origin x="-197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2a00000185e0944a86ab06700fac8c32ade6-1625911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7" y="260648"/>
            <a:ext cx="3162035" cy="26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avatars.mds.yandex.net/i?id=2a00000185e438e4089a0da84014aa34f3f5-1622877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" t="2346" r="2563" b="11610"/>
          <a:stretch/>
        </p:blipFill>
        <p:spPr bwMode="auto">
          <a:xfrm>
            <a:off x="5928436" y="3933056"/>
            <a:ext cx="306461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avatars.mds.yandex.net/i?id=2a00000185db7a0adf235dba9f93470fbe7f-934138-fast-image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573016"/>
            <a:ext cx="5640561" cy="310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s://avatars.mds.yandex.net/i?id=2a00000185e3146444af71151841f494b508-1051926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4317"/>
            <a:ext cx="5354563" cy="357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51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vatars.mds.yandex.net/i?id=9a9501784e61fececac6d6c95ec83ec7d64d6cdc-849190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61912"/>
            <a:ext cx="8808914" cy="660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67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avatars.mds.yandex.net/i?id=2a00000185e15e5313183348620d05d5e6b9-1619178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4" y="95746"/>
            <a:ext cx="8940358" cy="664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52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vatars.mds.yandex.net/i?id=2a00000185cdcb95635c22fed296a4bf5c03-1075067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3217" r="5624" b="6928"/>
          <a:stretch/>
        </p:blipFill>
        <p:spPr bwMode="auto">
          <a:xfrm>
            <a:off x="107503" y="188640"/>
            <a:ext cx="8841283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61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2a00000185e3f08c26fa56680d8428c64656-1324586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1912"/>
            <a:ext cx="5064497" cy="379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avatars.mds.yandex.net/i?id=2a00000185e2d4e4a416e1a3c40a0c5d9d4b-1618197-fast-image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106" y="188640"/>
            <a:ext cx="3567877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avatars.mds.yandex.net/i?id=2a00000185e14717a6ae78ebcf9529f23e0d-988534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" t="10913" r="26343" b="7313"/>
          <a:stretch/>
        </p:blipFill>
        <p:spPr bwMode="auto">
          <a:xfrm>
            <a:off x="395536" y="3857321"/>
            <a:ext cx="4824536" cy="286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avatars.mds.yandex.net/i?id=2a00000185e3fc4b494638e056fadda2f021-1531905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989" y="2625351"/>
            <a:ext cx="266429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avatars.mds.yandex.net/i?id=2a00000185de3a1b487930d0eed2635862dc-467069-fast-image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03" y="5407408"/>
            <a:ext cx="243226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127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2023-01-24T15:46:44Z</dcterms:created>
  <dcterms:modified xsi:type="dcterms:W3CDTF">2023-01-24T17:19:51Z</dcterms:modified>
</cp:coreProperties>
</file>